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59" r:id="rId6"/>
    <p:sldId id="263" r:id="rId7"/>
    <p:sldId id="260" r:id="rId8"/>
    <p:sldId id="261"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8" d="100"/>
          <a:sy n="98" d="100"/>
        </p:scale>
        <p:origin x="110"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F3498BB-1A38-49C4-B92A-8A8E09BBB0AE}"/>
              </a:ext>
            </a:extLst>
          </p:cNvPr>
          <p:cNvSpPr>
            <a:spLocks noGrp="1"/>
          </p:cNvSpPr>
          <p:nvPr>
            <p:ph type="ctrTitle"/>
          </p:nvPr>
        </p:nvSpPr>
        <p:spPr>
          <a:xfrm>
            <a:off x="1524000" y="1122363"/>
            <a:ext cx="9144000" cy="2387600"/>
          </a:xfrm>
        </p:spPr>
        <p:txBody>
          <a:bodyPr anchor="b"/>
          <a:lstStyle>
            <a:lvl1pPr algn="ctr">
              <a:defRPr sz="6000"/>
            </a:lvl1pPr>
          </a:lstStyle>
          <a:p>
            <a:r>
              <a:rPr lang="lt-LT"/>
              <a:t>Spustelėję redaguokite stilių</a:t>
            </a:r>
            <a:endParaRPr lang="en-US"/>
          </a:p>
        </p:txBody>
      </p:sp>
      <p:sp>
        <p:nvSpPr>
          <p:cNvPr id="3" name="Antrinis pavadinimas 2">
            <a:extLst>
              <a:ext uri="{FF2B5EF4-FFF2-40B4-BE49-F238E27FC236}">
                <a16:creationId xmlns:a16="http://schemas.microsoft.com/office/drawing/2014/main" id="{08366C9A-2D36-48C2-93CA-2E6A41FBBB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endParaRPr lang="en-US"/>
          </a:p>
        </p:txBody>
      </p:sp>
      <p:sp>
        <p:nvSpPr>
          <p:cNvPr id="4" name="Datos vietos rezervavimo ženklas 3">
            <a:extLst>
              <a:ext uri="{FF2B5EF4-FFF2-40B4-BE49-F238E27FC236}">
                <a16:creationId xmlns:a16="http://schemas.microsoft.com/office/drawing/2014/main" id="{CBEC7431-B9E8-41A1-8552-DA81118CD640}"/>
              </a:ext>
            </a:extLst>
          </p:cNvPr>
          <p:cNvSpPr>
            <a:spLocks noGrp="1"/>
          </p:cNvSpPr>
          <p:nvPr>
            <p:ph type="dt" sz="half" idx="10"/>
          </p:nvPr>
        </p:nvSpPr>
        <p:spPr/>
        <p:txBody>
          <a:bodyPr/>
          <a:lstStyle/>
          <a:p>
            <a:fld id="{5958E7C0-0D25-4D4A-9A56-88C96DEB4E6F}" type="datetimeFigureOut">
              <a:rPr lang="en-US" smtClean="0"/>
              <a:t>3/24/2021</a:t>
            </a:fld>
            <a:endParaRPr lang="en-US"/>
          </a:p>
        </p:txBody>
      </p:sp>
      <p:sp>
        <p:nvSpPr>
          <p:cNvPr id="5" name="Poraštės vietos rezervavimo ženklas 4">
            <a:extLst>
              <a:ext uri="{FF2B5EF4-FFF2-40B4-BE49-F238E27FC236}">
                <a16:creationId xmlns:a16="http://schemas.microsoft.com/office/drawing/2014/main" id="{645223BB-702B-4B32-B8C8-D056EBEA314D}"/>
              </a:ext>
            </a:extLst>
          </p:cNvPr>
          <p:cNvSpPr>
            <a:spLocks noGrp="1"/>
          </p:cNvSpPr>
          <p:nvPr>
            <p:ph type="ftr" sz="quarter" idx="11"/>
          </p:nvPr>
        </p:nvSpPr>
        <p:spPr/>
        <p:txBody>
          <a:bodyPr/>
          <a:lstStyle/>
          <a:p>
            <a:endParaRPr lang="en-US"/>
          </a:p>
        </p:txBody>
      </p:sp>
      <p:sp>
        <p:nvSpPr>
          <p:cNvPr id="6" name="Skaidrės numerio vietos rezervavimo ženklas 5">
            <a:extLst>
              <a:ext uri="{FF2B5EF4-FFF2-40B4-BE49-F238E27FC236}">
                <a16:creationId xmlns:a16="http://schemas.microsoft.com/office/drawing/2014/main" id="{9BE9953A-340F-4204-93FF-F49930933920}"/>
              </a:ext>
            </a:extLst>
          </p:cNvPr>
          <p:cNvSpPr>
            <a:spLocks noGrp="1"/>
          </p:cNvSpPr>
          <p:nvPr>
            <p:ph type="sldNum" sz="quarter" idx="12"/>
          </p:nvPr>
        </p:nvSpPr>
        <p:spPr/>
        <p:txBody>
          <a:bodyPr/>
          <a:lstStyle/>
          <a:p>
            <a:fld id="{2C831D09-87CA-4248-AAA4-5AC40B5EE823}" type="slidenum">
              <a:rPr lang="en-US" smtClean="0"/>
              <a:t>‹#›</a:t>
            </a:fld>
            <a:endParaRPr lang="en-US"/>
          </a:p>
        </p:txBody>
      </p:sp>
    </p:spTree>
    <p:extLst>
      <p:ext uri="{BB962C8B-B14F-4D97-AF65-F5344CB8AC3E}">
        <p14:creationId xmlns:p14="http://schemas.microsoft.com/office/powerpoint/2010/main" val="2430396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75726196-3218-45FC-B0F5-C26D899D1EC8}"/>
              </a:ext>
            </a:extLst>
          </p:cNvPr>
          <p:cNvSpPr>
            <a:spLocks noGrp="1"/>
          </p:cNvSpPr>
          <p:nvPr>
            <p:ph type="title"/>
          </p:nvPr>
        </p:nvSpPr>
        <p:spPr/>
        <p:txBody>
          <a:bodyPr/>
          <a:lstStyle/>
          <a:p>
            <a:r>
              <a:rPr lang="lt-LT"/>
              <a:t>Spustelėję redaguokite stilių</a:t>
            </a:r>
            <a:endParaRPr lang="en-US"/>
          </a:p>
        </p:txBody>
      </p:sp>
      <p:sp>
        <p:nvSpPr>
          <p:cNvPr id="3" name="Vertikalaus teksto vietos rezervavimo ženklas 2">
            <a:extLst>
              <a:ext uri="{FF2B5EF4-FFF2-40B4-BE49-F238E27FC236}">
                <a16:creationId xmlns:a16="http://schemas.microsoft.com/office/drawing/2014/main" id="{C366AA8D-136F-4B86-9B1A-6B98FD1F17F6}"/>
              </a:ext>
            </a:extLst>
          </p:cNvPr>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Datos vietos rezervavimo ženklas 3">
            <a:extLst>
              <a:ext uri="{FF2B5EF4-FFF2-40B4-BE49-F238E27FC236}">
                <a16:creationId xmlns:a16="http://schemas.microsoft.com/office/drawing/2014/main" id="{3A089306-5DED-4D79-B3B9-516915B6C39C}"/>
              </a:ext>
            </a:extLst>
          </p:cNvPr>
          <p:cNvSpPr>
            <a:spLocks noGrp="1"/>
          </p:cNvSpPr>
          <p:nvPr>
            <p:ph type="dt" sz="half" idx="10"/>
          </p:nvPr>
        </p:nvSpPr>
        <p:spPr/>
        <p:txBody>
          <a:bodyPr/>
          <a:lstStyle/>
          <a:p>
            <a:fld id="{5958E7C0-0D25-4D4A-9A56-88C96DEB4E6F}" type="datetimeFigureOut">
              <a:rPr lang="en-US" smtClean="0"/>
              <a:t>3/24/2021</a:t>
            </a:fld>
            <a:endParaRPr lang="en-US"/>
          </a:p>
        </p:txBody>
      </p:sp>
      <p:sp>
        <p:nvSpPr>
          <p:cNvPr id="5" name="Poraštės vietos rezervavimo ženklas 4">
            <a:extLst>
              <a:ext uri="{FF2B5EF4-FFF2-40B4-BE49-F238E27FC236}">
                <a16:creationId xmlns:a16="http://schemas.microsoft.com/office/drawing/2014/main" id="{3C00A46E-86D1-45EF-A220-5D88393B7C85}"/>
              </a:ext>
            </a:extLst>
          </p:cNvPr>
          <p:cNvSpPr>
            <a:spLocks noGrp="1"/>
          </p:cNvSpPr>
          <p:nvPr>
            <p:ph type="ftr" sz="quarter" idx="11"/>
          </p:nvPr>
        </p:nvSpPr>
        <p:spPr/>
        <p:txBody>
          <a:bodyPr/>
          <a:lstStyle/>
          <a:p>
            <a:endParaRPr lang="en-US"/>
          </a:p>
        </p:txBody>
      </p:sp>
      <p:sp>
        <p:nvSpPr>
          <p:cNvPr id="6" name="Skaidrės numerio vietos rezervavimo ženklas 5">
            <a:extLst>
              <a:ext uri="{FF2B5EF4-FFF2-40B4-BE49-F238E27FC236}">
                <a16:creationId xmlns:a16="http://schemas.microsoft.com/office/drawing/2014/main" id="{091125B3-D141-4E58-BCF9-6C19D80B6B1C}"/>
              </a:ext>
            </a:extLst>
          </p:cNvPr>
          <p:cNvSpPr>
            <a:spLocks noGrp="1"/>
          </p:cNvSpPr>
          <p:nvPr>
            <p:ph type="sldNum" sz="quarter" idx="12"/>
          </p:nvPr>
        </p:nvSpPr>
        <p:spPr/>
        <p:txBody>
          <a:bodyPr/>
          <a:lstStyle/>
          <a:p>
            <a:fld id="{2C831D09-87CA-4248-AAA4-5AC40B5EE823}" type="slidenum">
              <a:rPr lang="en-US" smtClean="0"/>
              <a:t>‹#›</a:t>
            </a:fld>
            <a:endParaRPr lang="en-US"/>
          </a:p>
        </p:txBody>
      </p:sp>
    </p:spTree>
    <p:extLst>
      <p:ext uri="{BB962C8B-B14F-4D97-AF65-F5344CB8AC3E}">
        <p14:creationId xmlns:p14="http://schemas.microsoft.com/office/powerpoint/2010/main" val="376112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a:extLst>
              <a:ext uri="{FF2B5EF4-FFF2-40B4-BE49-F238E27FC236}">
                <a16:creationId xmlns:a16="http://schemas.microsoft.com/office/drawing/2014/main" id="{3CE4A4AC-CF1C-4120-9AD7-8035216DA671}"/>
              </a:ext>
            </a:extLst>
          </p:cNvPr>
          <p:cNvSpPr>
            <a:spLocks noGrp="1"/>
          </p:cNvSpPr>
          <p:nvPr>
            <p:ph type="title" orient="vert"/>
          </p:nvPr>
        </p:nvSpPr>
        <p:spPr>
          <a:xfrm>
            <a:off x="8724900" y="365125"/>
            <a:ext cx="2628900" cy="5811838"/>
          </a:xfrm>
        </p:spPr>
        <p:txBody>
          <a:bodyPr vert="eaVert"/>
          <a:lstStyle/>
          <a:p>
            <a:r>
              <a:rPr lang="lt-LT"/>
              <a:t>Spustelėję redaguokite stilių</a:t>
            </a:r>
            <a:endParaRPr lang="en-US"/>
          </a:p>
        </p:txBody>
      </p:sp>
      <p:sp>
        <p:nvSpPr>
          <p:cNvPr id="3" name="Vertikalaus teksto vietos rezervavimo ženklas 2">
            <a:extLst>
              <a:ext uri="{FF2B5EF4-FFF2-40B4-BE49-F238E27FC236}">
                <a16:creationId xmlns:a16="http://schemas.microsoft.com/office/drawing/2014/main" id="{D198028B-EF2A-46B9-8684-A3E6189EF0EC}"/>
              </a:ext>
            </a:extLst>
          </p:cNvPr>
          <p:cNvSpPr>
            <a:spLocks noGrp="1"/>
          </p:cNvSpPr>
          <p:nvPr>
            <p:ph type="body" orient="vert" idx="1"/>
          </p:nvPr>
        </p:nvSpPr>
        <p:spPr>
          <a:xfrm>
            <a:off x="838200" y="365125"/>
            <a:ext cx="7734300" cy="5811838"/>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Datos vietos rezervavimo ženklas 3">
            <a:extLst>
              <a:ext uri="{FF2B5EF4-FFF2-40B4-BE49-F238E27FC236}">
                <a16:creationId xmlns:a16="http://schemas.microsoft.com/office/drawing/2014/main" id="{9FE5B02C-2455-4D66-A6D9-9D6E76946DB9}"/>
              </a:ext>
            </a:extLst>
          </p:cNvPr>
          <p:cNvSpPr>
            <a:spLocks noGrp="1"/>
          </p:cNvSpPr>
          <p:nvPr>
            <p:ph type="dt" sz="half" idx="10"/>
          </p:nvPr>
        </p:nvSpPr>
        <p:spPr/>
        <p:txBody>
          <a:bodyPr/>
          <a:lstStyle/>
          <a:p>
            <a:fld id="{5958E7C0-0D25-4D4A-9A56-88C96DEB4E6F}" type="datetimeFigureOut">
              <a:rPr lang="en-US" smtClean="0"/>
              <a:t>3/24/2021</a:t>
            </a:fld>
            <a:endParaRPr lang="en-US"/>
          </a:p>
        </p:txBody>
      </p:sp>
      <p:sp>
        <p:nvSpPr>
          <p:cNvPr id="5" name="Poraštės vietos rezervavimo ženklas 4">
            <a:extLst>
              <a:ext uri="{FF2B5EF4-FFF2-40B4-BE49-F238E27FC236}">
                <a16:creationId xmlns:a16="http://schemas.microsoft.com/office/drawing/2014/main" id="{B747EE94-680B-4B69-ABA4-B1159018EF8D}"/>
              </a:ext>
            </a:extLst>
          </p:cNvPr>
          <p:cNvSpPr>
            <a:spLocks noGrp="1"/>
          </p:cNvSpPr>
          <p:nvPr>
            <p:ph type="ftr" sz="quarter" idx="11"/>
          </p:nvPr>
        </p:nvSpPr>
        <p:spPr/>
        <p:txBody>
          <a:bodyPr/>
          <a:lstStyle/>
          <a:p>
            <a:endParaRPr lang="en-US"/>
          </a:p>
        </p:txBody>
      </p:sp>
      <p:sp>
        <p:nvSpPr>
          <p:cNvPr id="6" name="Skaidrės numerio vietos rezervavimo ženklas 5">
            <a:extLst>
              <a:ext uri="{FF2B5EF4-FFF2-40B4-BE49-F238E27FC236}">
                <a16:creationId xmlns:a16="http://schemas.microsoft.com/office/drawing/2014/main" id="{25714A4A-929F-43FD-987D-64514C1A8D4D}"/>
              </a:ext>
            </a:extLst>
          </p:cNvPr>
          <p:cNvSpPr>
            <a:spLocks noGrp="1"/>
          </p:cNvSpPr>
          <p:nvPr>
            <p:ph type="sldNum" sz="quarter" idx="12"/>
          </p:nvPr>
        </p:nvSpPr>
        <p:spPr/>
        <p:txBody>
          <a:bodyPr/>
          <a:lstStyle/>
          <a:p>
            <a:fld id="{2C831D09-87CA-4248-AAA4-5AC40B5EE823}" type="slidenum">
              <a:rPr lang="en-US" smtClean="0"/>
              <a:t>‹#›</a:t>
            </a:fld>
            <a:endParaRPr lang="en-US"/>
          </a:p>
        </p:txBody>
      </p:sp>
    </p:spTree>
    <p:extLst>
      <p:ext uri="{BB962C8B-B14F-4D97-AF65-F5344CB8AC3E}">
        <p14:creationId xmlns:p14="http://schemas.microsoft.com/office/powerpoint/2010/main" val="2650107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AE073CC-C17F-46D9-9B0A-1A52D62142E1}"/>
              </a:ext>
            </a:extLst>
          </p:cNvPr>
          <p:cNvSpPr>
            <a:spLocks noGrp="1"/>
          </p:cNvSpPr>
          <p:nvPr>
            <p:ph type="title"/>
          </p:nvPr>
        </p:nvSpPr>
        <p:spPr/>
        <p:txBody>
          <a:bodyPr/>
          <a:lstStyle/>
          <a:p>
            <a:r>
              <a:rPr lang="lt-LT"/>
              <a:t>Spustelėję redaguokite stilių</a:t>
            </a:r>
            <a:endParaRPr lang="en-US"/>
          </a:p>
        </p:txBody>
      </p:sp>
      <p:sp>
        <p:nvSpPr>
          <p:cNvPr id="3" name="Turinio vietos rezervavimo ženklas 2">
            <a:extLst>
              <a:ext uri="{FF2B5EF4-FFF2-40B4-BE49-F238E27FC236}">
                <a16:creationId xmlns:a16="http://schemas.microsoft.com/office/drawing/2014/main" id="{A7A4DF53-A70C-4232-AB4C-2DEAB478A48C}"/>
              </a:ext>
            </a:extLst>
          </p:cNvPr>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Datos vietos rezervavimo ženklas 3">
            <a:extLst>
              <a:ext uri="{FF2B5EF4-FFF2-40B4-BE49-F238E27FC236}">
                <a16:creationId xmlns:a16="http://schemas.microsoft.com/office/drawing/2014/main" id="{7E817569-33A0-4641-86FE-D4EFB21FD286}"/>
              </a:ext>
            </a:extLst>
          </p:cNvPr>
          <p:cNvSpPr>
            <a:spLocks noGrp="1"/>
          </p:cNvSpPr>
          <p:nvPr>
            <p:ph type="dt" sz="half" idx="10"/>
          </p:nvPr>
        </p:nvSpPr>
        <p:spPr/>
        <p:txBody>
          <a:bodyPr/>
          <a:lstStyle/>
          <a:p>
            <a:fld id="{5958E7C0-0D25-4D4A-9A56-88C96DEB4E6F}" type="datetimeFigureOut">
              <a:rPr lang="en-US" smtClean="0"/>
              <a:t>3/24/2021</a:t>
            </a:fld>
            <a:endParaRPr lang="en-US"/>
          </a:p>
        </p:txBody>
      </p:sp>
      <p:sp>
        <p:nvSpPr>
          <p:cNvPr id="5" name="Poraštės vietos rezervavimo ženklas 4">
            <a:extLst>
              <a:ext uri="{FF2B5EF4-FFF2-40B4-BE49-F238E27FC236}">
                <a16:creationId xmlns:a16="http://schemas.microsoft.com/office/drawing/2014/main" id="{B0E3B955-AAA2-406C-B859-DEE6DD1EC6EF}"/>
              </a:ext>
            </a:extLst>
          </p:cNvPr>
          <p:cNvSpPr>
            <a:spLocks noGrp="1"/>
          </p:cNvSpPr>
          <p:nvPr>
            <p:ph type="ftr" sz="quarter" idx="11"/>
          </p:nvPr>
        </p:nvSpPr>
        <p:spPr/>
        <p:txBody>
          <a:bodyPr/>
          <a:lstStyle/>
          <a:p>
            <a:endParaRPr lang="en-US"/>
          </a:p>
        </p:txBody>
      </p:sp>
      <p:sp>
        <p:nvSpPr>
          <p:cNvPr id="6" name="Skaidrės numerio vietos rezervavimo ženklas 5">
            <a:extLst>
              <a:ext uri="{FF2B5EF4-FFF2-40B4-BE49-F238E27FC236}">
                <a16:creationId xmlns:a16="http://schemas.microsoft.com/office/drawing/2014/main" id="{A08F8208-0700-4ED7-9A94-FC962A4E7A53}"/>
              </a:ext>
            </a:extLst>
          </p:cNvPr>
          <p:cNvSpPr>
            <a:spLocks noGrp="1"/>
          </p:cNvSpPr>
          <p:nvPr>
            <p:ph type="sldNum" sz="quarter" idx="12"/>
          </p:nvPr>
        </p:nvSpPr>
        <p:spPr/>
        <p:txBody>
          <a:bodyPr/>
          <a:lstStyle/>
          <a:p>
            <a:fld id="{2C831D09-87CA-4248-AAA4-5AC40B5EE823}" type="slidenum">
              <a:rPr lang="en-US" smtClean="0"/>
              <a:t>‹#›</a:t>
            </a:fld>
            <a:endParaRPr lang="en-US"/>
          </a:p>
        </p:txBody>
      </p:sp>
    </p:spTree>
    <p:extLst>
      <p:ext uri="{BB962C8B-B14F-4D97-AF65-F5344CB8AC3E}">
        <p14:creationId xmlns:p14="http://schemas.microsoft.com/office/powerpoint/2010/main" val="1447822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528537F-76FC-4F1E-9826-F8CEF37BF6A4}"/>
              </a:ext>
            </a:extLst>
          </p:cNvPr>
          <p:cNvSpPr>
            <a:spLocks noGrp="1"/>
          </p:cNvSpPr>
          <p:nvPr>
            <p:ph type="title"/>
          </p:nvPr>
        </p:nvSpPr>
        <p:spPr>
          <a:xfrm>
            <a:off x="831850" y="1709738"/>
            <a:ext cx="10515600" cy="2852737"/>
          </a:xfrm>
        </p:spPr>
        <p:txBody>
          <a:bodyPr anchor="b"/>
          <a:lstStyle>
            <a:lvl1pPr>
              <a:defRPr sz="6000"/>
            </a:lvl1pPr>
          </a:lstStyle>
          <a:p>
            <a:r>
              <a:rPr lang="lt-LT"/>
              <a:t>Spustelėję redaguokite stilių</a:t>
            </a:r>
            <a:endParaRPr lang="en-US"/>
          </a:p>
        </p:txBody>
      </p:sp>
      <p:sp>
        <p:nvSpPr>
          <p:cNvPr id="3" name="Teksto vietos rezervavimo ženklas 2">
            <a:extLst>
              <a:ext uri="{FF2B5EF4-FFF2-40B4-BE49-F238E27FC236}">
                <a16:creationId xmlns:a16="http://schemas.microsoft.com/office/drawing/2014/main" id="{351B2EC7-1AE0-4327-8D10-FDC569756C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Spustelėkite, kad galėtumėte redaguoti šablono teksto stilius</a:t>
            </a:r>
          </a:p>
        </p:txBody>
      </p:sp>
      <p:sp>
        <p:nvSpPr>
          <p:cNvPr id="4" name="Datos vietos rezervavimo ženklas 3">
            <a:extLst>
              <a:ext uri="{FF2B5EF4-FFF2-40B4-BE49-F238E27FC236}">
                <a16:creationId xmlns:a16="http://schemas.microsoft.com/office/drawing/2014/main" id="{B42915F0-D1EF-4DA6-980C-D7CBCD3177EC}"/>
              </a:ext>
            </a:extLst>
          </p:cNvPr>
          <p:cNvSpPr>
            <a:spLocks noGrp="1"/>
          </p:cNvSpPr>
          <p:nvPr>
            <p:ph type="dt" sz="half" idx="10"/>
          </p:nvPr>
        </p:nvSpPr>
        <p:spPr/>
        <p:txBody>
          <a:bodyPr/>
          <a:lstStyle/>
          <a:p>
            <a:fld id="{5958E7C0-0D25-4D4A-9A56-88C96DEB4E6F}" type="datetimeFigureOut">
              <a:rPr lang="en-US" smtClean="0"/>
              <a:t>3/24/2021</a:t>
            </a:fld>
            <a:endParaRPr lang="en-US"/>
          </a:p>
        </p:txBody>
      </p:sp>
      <p:sp>
        <p:nvSpPr>
          <p:cNvPr id="5" name="Poraštės vietos rezervavimo ženklas 4">
            <a:extLst>
              <a:ext uri="{FF2B5EF4-FFF2-40B4-BE49-F238E27FC236}">
                <a16:creationId xmlns:a16="http://schemas.microsoft.com/office/drawing/2014/main" id="{4BEE0659-A117-4EE9-8585-1889A9CB76B9}"/>
              </a:ext>
            </a:extLst>
          </p:cNvPr>
          <p:cNvSpPr>
            <a:spLocks noGrp="1"/>
          </p:cNvSpPr>
          <p:nvPr>
            <p:ph type="ftr" sz="quarter" idx="11"/>
          </p:nvPr>
        </p:nvSpPr>
        <p:spPr/>
        <p:txBody>
          <a:bodyPr/>
          <a:lstStyle/>
          <a:p>
            <a:endParaRPr lang="en-US"/>
          </a:p>
        </p:txBody>
      </p:sp>
      <p:sp>
        <p:nvSpPr>
          <p:cNvPr id="6" name="Skaidrės numerio vietos rezervavimo ženklas 5">
            <a:extLst>
              <a:ext uri="{FF2B5EF4-FFF2-40B4-BE49-F238E27FC236}">
                <a16:creationId xmlns:a16="http://schemas.microsoft.com/office/drawing/2014/main" id="{00478008-6C48-498A-A271-21C546734996}"/>
              </a:ext>
            </a:extLst>
          </p:cNvPr>
          <p:cNvSpPr>
            <a:spLocks noGrp="1"/>
          </p:cNvSpPr>
          <p:nvPr>
            <p:ph type="sldNum" sz="quarter" idx="12"/>
          </p:nvPr>
        </p:nvSpPr>
        <p:spPr/>
        <p:txBody>
          <a:bodyPr/>
          <a:lstStyle/>
          <a:p>
            <a:fld id="{2C831D09-87CA-4248-AAA4-5AC40B5EE823}" type="slidenum">
              <a:rPr lang="en-US" smtClean="0"/>
              <a:t>‹#›</a:t>
            </a:fld>
            <a:endParaRPr lang="en-US"/>
          </a:p>
        </p:txBody>
      </p:sp>
    </p:spTree>
    <p:extLst>
      <p:ext uri="{BB962C8B-B14F-4D97-AF65-F5344CB8AC3E}">
        <p14:creationId xmlns:p14="http://schemas.microsoft.com/office/powerpoint/2010/main" val="4096412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91CE89F-5538-44DF-A056-2A757E437C24}"/>
              </a:ext>
            </a:extLst>
          </p:cNvPr>
          <p:cNvSpPr>
            <a:spLocks noGrp="1"/>
          </p:cNvSpPr>
          <p:nvPr>
            <p:ph type="title"/>
          </p:nvPr>
        </p:nvSpPr>
        <p:spPr/>
        <p:txBody>
          <a:bodyPr/>
          <a:lstStyle/>
          <a:p>
            <a:r>
              <a:rPr lang="lt-LT"/>
              <a:t>Spustelėję redaguokite stilių</a:t>
            </a:r>
            <a:endParaRPr lang="en-US"/>
          </a:p>
        </p:txBody>
      </p:sp>
      <p:sp>
        <p:nvSpPr>
          <p:cNvPr id="3" name="Turinio vietos rezervavimo ženklas 2">
            <a:extLst>
              <a:ext uri="{FF2B5EF4-FFF2-40B4-BE49-F238E27FC236}">
                <a16:creationId xmlns:a16="http://schemas.microsoft.com/office/drawing/2014/main" id="{02A57E8A-C4E1-48CC-A4A2-AAEE24135592}"/>
              </a:ext>
            </a:extLst>
          </p:cNvPr>
          <p:cNvSpPr>
            <a:spLocks noGrp="1"/>
          </p:cNvSpPr>
          <p:nvPr>
            <p:ph sz="half" idx="1"/>
          </p:nvPr>
        </p:nvSpPr>
        <p:spPr>
          <a:xfrm>
            <a:off x="838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Turinio vietos rezervavimo ženklas 3">
            <a:extLst>
              <a:ext uri="{FF2B5EF4-FFF2-40B4-BE49-F238E27FC236}">
                <a16:creationId xmlns:a16="http://schemas.microsoft.com/office/drawing/2014/main" id="{095D338A-BCC2-49C0-8524-BF0DB3B547F3}"/>
              </a:ext>
            </a:extLst>
          </p:cNvPr>
          <p:cNvSpPr>
            <a:spLocks noGrp="1"/>
          </p:cNvSpPr>
          <p:nvPr>
            <p:ph sz="half" idx="2"/>
          </p:nvPr>
        </p:nvSpPr>
        <p:spPr>
          <a:xfrm>
            <a:off x="6172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5" name="Datos vietos rezervavimo ženklas 4">
            <a:extLst>
              <a:ext uri="{FF2B5EF4-FFF2-40B4-BE49-F238E27FC236}">
                <a16:creationId xmlns:a16="http://schemas.microsoft.com/office/drawing/2014/main" id="{620B6C2B-D183-4F9C-B464-A5D1ED5C6B43}"/>
              </a:ext>
            </a:extLst>
          </p:cNvPr>
          <p:cNvSpPr>
            <a:spLocks noGrp="1"/>
          </p:cNvSpPr>
          <p:nvPr>
            <p:ph type="dt" sz="half" idx="10"/>
          </p:nvPr>
        </p:nvSpPr>
        <p:spPr/>
        <p:txBody>
          <a:bodyPr/>
          <a:lstStyle/>
          <a:p>
            <a:fld id="{5958E7C0-0D25-4D4A-9A56-88C96DEB4E6F}" type="datetimeFigureOut">
              <a:rPr lang="en-US" smtClean="0"/>
              <a:t>3/24/2021</a:t>
            </a:fld>
            <a:endParaRPr lang="en-US"/>
          </a:p>
        </p:txBody>
      </p:sp>
      <p:sp>
        <p:nvSpPr>
          <p:cNvPr id="6" name="Poraštės vietos rezervavimo ženklas 5">
            <a:extLst>
              <a:ext uri="{FF2B5EF4-FFF2-40B4-BE49-F238E27FC236}">
                <a16:creationId xmlns:a16="http://schemas.microsoft.com/office/drawing/2014/main" id="{4088CDD4-8008-46AA-B1F4-3342C4FD5084}"/>
              </a:ext>
            </a:extLst>
          </p:cNvPr>
          <p:cNvSpPr>
            <a:spLocks noGrp="1"/>
          </p:cNvSpPr>
          <p:nvPr>
            <p:ph type="ftr" sz="quarter" idx="11"/>
          </p:nvPr>
        </p:nvSpPr>
        <p:spPr/>
        <p:txBody>
          <a:bodyPr/>
          <a:lstStyle/>
          <a:p>
            <a:endParaRPr lang="en-US"/>
          </a:p>
        </p:txBody>
      </p:sp>
      <p:sp>
        <p:nvSpPr>
          <p:cNvPr id="7" name="Skaidrės numerio vietos rezervavimo ženklas 6">
            <a:extLst>
              <a:ext uri="{FF2B5EF4-FFF2-40B4-BE49-F238E27FC236}">
                <a16:creationId xmlns:a16="http://schemas.microsoft.com/office/drawing/2014/main" id="{2754547F-D13B-498E-9C73-4AE13776CD01}"/>
              </a:ext>
            </a:extLst>
          </p:cNvPr>
          <p:cNvSpPr>
            <a:spLocks noGrp="1"/>
          </p:cNvSpPr>
          <p:nvPr>
            <p:ph type="sldNum" sz="quarter" idx="12"/>
          </p:nvPr>
        </p:nvSpPr>
        <p:spPr/>
        <p:txBody>
          <a:bodyPr/>
          <a:lstStyle/>
          <a:p>
            <a:fld id="{2C831D09-87CA-4248-AAA4-5AC40B5EE823}" type="slidenum">
              <a:rPr lang="en-US" smtClean="0"/>
              <a:t>‹#›</a:t>
            </a:fld>
            <a:endParaRPr lang="en-US"/>
          </a:p>
        </p:txBody>
      </p:sp>
    </p:spTree>
    <p:extLst>
      <p:ext uri="{BB962C8B-B14F-4D97-AF65-F5344CB8AC3E}">
        <p14:creationId xmlns:p14="http://schemas.microsoft.com/office/powerpoint/2010/main" val="4123190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8993EB8-A13B-4416-AD1D-06BF9C119B95}"/>
              </a:ext>
            </a:extLst>
          </p:cNvPr>
          <p:cNvSpPr>
            <a:spLocks noGrp="1"/>
          </p:cNvSpPr>
          <p:nvPr>
            <p:ph type="title"/>
          </p:nvPr>
        </p:nvSpPr>
        <p:spPr>
          <a:xfrm>
            <a:off x="839788" y="365125"/>
            <a:ext cx="10515600" cy="1325563"/>
          </a:xfrm>
        </p:spPr>
        <p:txBody>
          <a:bodyPr/>
          <a:lstStyle/>
          <a:p>
            <a:r>
              <a:rPr lang="lt-LT"/>
              <a:t>Spustelėję redaguokite stilių</a:t>
            </a:r>
            <a:endParaRPr lang="en-US"/>
          </a:p>
        </p:txBody>
      </p:sp>
      <p:sp>
        <p:nvSpPr>
          <p:cNvPr id="3" name="Teksto vietos rezervavimo ženklas 2">
            <a:extLst>
              <a:ext uri="{FF2B5EF4-FFF2-40B4-BE49-F238E27FC236}">
                <a16:creationId xmlns:a16="http://schemas.microsoft.com/office/drawing/2014/main" id="{8A1D389C-A92F-4F0F-B65F-3468D53746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Turinio vietos rezervavimo ženklas 3">
            <a:extLst>
              <a:ext uri="{FF2B5EF4-FFF2-40B4-BE49-F238E27FC236}">
                <a16:creationId xmlns:a16="http://schemas.microsoft.com/office/drawing/2014/main" id="{1191ED57-9A9F-4EBC-9AED-27AC56643579}"/>
              </a:ext>
            </a:extLst>
          </p:cNvPr>
          <p:cNvSpPr>
            <a:spLocks noGrp="1"/>
          </p:cNvSpPr>
          <p:nvPr>
            <p:ph sz="half" idx="2"/>
          </p:nvPr>
        </p:nvSpPr>
        <p:spPr>
          <a:xfrm>
            <a:off x="839788" y="2505075"/>
            <a:ext cx="5157787"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5" name="Teksto vietos rezervavimo ženklas 4">
            <a:extLst>
              <a:ext uri="{FF2B5EF4-FFF2-40B4-BE49-F238E27FC236}">
                <a16:creationId xmlns:a16="http://schemas.microsoft.com/office/drawing/2014/main" id="{38761480-EBC8-456F-81BA-C497188CF7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Turinio vietos rezervavimo ženklas 5">
            <a:extLst>
              <a:ext uri="{FF2B5EF4-FFF2-40B4-BE49-F238E27FC236}">
                <a16:creationId xmlns:a16="http://schemas.microsoft.com/office/drawing/2014/main" id="{F30A768B-5AD6-49F4-BDB6-4B8730463C71}"/>
              </a:ext>
            </a:extLst>
          </p:cNvPr>
          <p:cNvSpPr>
            <a:spLocks noGrp="1"/>
          </p:cNvSpPr>
          <p:nvPr>
            <p:ph sz="quarter" idx="4"/>
          </p:nvPr>
        </p:nvSpPr>
        <p:spPr>
          <a:xfrm>
            <a:off x="6172200" y="2505075"/>
            <a:ext cx="5183188"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7" name="Datos vietos rezervavimo ženklas 6">
            <a:extLst>
              <a:ext uri="{FF2B5EF4-FFF2-40B4-BE49-F238E27FC236}">
                <a16:creationId xmlns:a16="http://schemas.microsoft.com/office/drawing/2014/main" id="{B630D0BB-1D39-44FF-B44B-BD8BA6607ADC}"/>
              </a:ext>
            </a:extLst>
          </p:cNvPr>
          <p:cNvSpPr>
            <a:spLocks noGrp="1"/>
          </p:cNvSpPr>
          <p:nvPr>
            <p:ph type="dt" sz="half" idx="10"/>
          </p:nvPr>
        </p:nvSpPr>
        <p:spPr/>
        <p:txBody>
          <a:bodyPr/>
          <a:lstStyle/>
          <a:p>
            <a:fld id="{5958E7C0-0D25-4D4A-9A56-88C96DEB4E6F}" type="datetimeFigureOut">
              <a:rPr lang="en-US" smtClean="0"/>
              <a:t>3/24/2021</a:t>
            </a:fld>
            <a:endParaRPr lang="en-US"/>
          </a:p>
        </p:txBody>
      </p:sp>
      <p:sp>
        <p:nvSpPr>
          <p:cNvPr id="8" name="Poraštės vietos rezervavimo ženklas 7">
            <a:extLst>
              <a:ext uri="{FF2B5EF4-FFF2-40B4-BE49-F238E27FC236}">
                <a16:creationId xmlns:a16="http://schemas.microsoft.com/office/drawing/2014/main" id="{14A27DCD-7E7F-45BA-AA09-C6F96E9EED36}"/>
              </a:ext>
            </a:extLst>
          </p:cNvPr>
          <p:cNvSpPr>
            <a:spLocks noGrp="1"/>
          </p:cNvSpPr>
          <p:nvPr>
            <p:ph type="ftr" sz="quarter" idx="11"/>
          </p:nvPr>
        </p:nvSpPr>
        <p:spPr/>
        <p:txBody>
          <a:bodyPr/>
          <a:lstStyle/>
          <a:p>
            <a:endParaRPr lang="en-US"/>
          </a:p>
        </p:txBody>
      </p:sp>
      <p:sp>
        <p:nvSpPr>
          <p:cNvPr id="9" name="Skaidrės numerio vietos rezervavimo ženklas 8">
            <a:extLst>
              <a:ext uri="{FF2B5EF4-FFF2-40B4-BE49-F238E27FC236}">
                <a16:creationId xmlns:a16="http://schemas.microsoft.com/office/drawing/2014/main" id="{FF5A84E3-B816-4116-A0B0-A9C15B4CC93A}"/>
              </a:ext>
            </a:extLst>
          </p:cNvPr>
          <p:cNvSpPr>
            <a:spLocks noGrp="1"/>
          </p:cNvSpPr>
          <p:nvPr>
            <p:ph type="sldNum" sz="quarter" idx="12"/>
          </p:nvPr>
        </p:nvSpPr>
        <p:spPr/>
        <p:txBody>
          <a:bodyPr/>
          <a:lstStyle/>
          <a:p>
            <a:fld id="{2C831D09-87CA-4248-AAA4-5AC40B5EE823}" type="slidenum">
              <a:rPr lang="en-US" smtClean="0"/>
              <a:t>‹#›</a:t>
            </a:fld>
            <a:endParaRPr lang="en-US"/>
          </a:p>
        </p:txBody>
      </p:sp>
    </p:spTree>
    <p:extLst>
      <p:ext uri="{BB962C8B-B14F-4D97-AF65-F5344CB8AC3E}">
        <p14:creationId xmlns:p14="http://schemas.microsoft.com/office/powerpoint/2010/main" val="3089014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0F5D973-CE16-416E-9B73-8DD379760438}"/>
              </a:ext>
            </a:extLst>
          </p:cNvPr>
          <p:cNvSpPr>
            <a:spLocks noGrp="1"/>
          </p:cNvSpPr>
          <p:nvPr>
            <p:ph type="title"/>
          </p:nvPr>
        </p:nvSpPr>
        <p:spPr/>
        <p:txBody>
          <a:bodyPr/>
          <a:lstStyle/>
          <a:p>
            <a:r>
              <a:rPr lang="lt-LT"/>
              <a:t>Spustelėję redaguokite stilių</a:t>
            </a:r>
            <a:endParaRPr lang="en-US"/>
          </a:p>
        </p:txBody>
      </p:sp>
      <p:sp>
        <p:nvSpPr>
          <p:cNvPr id="3" name="Datos vietos rezervavimo ženklas 2">
            <a:extLst>
              <a:ext uri="{FF2B5EF4-FFF2-40B4-BE49-F238E27FC236}">
                <a16:creationId xmlns:a16="http://schemas.microsoft.com/office/drawing/2014/main" id="{2AC90844-3D8E-46CB-873B-5790D54E47AF}"/>
              </a:ext>
            </a:extLst>
          </p:cNvPr>
          <p:cNvSpPr>
            <a:spLocks noGrp="1"/>
          </p:cNvSpPr>
          <p:nvPr>
            <p:ph type="dt" sz="half" idx="10"/>
          </p:nvPr>
        </p:nvSpPr>
        <p:spPr/>
        <p:txBody>
          <a:bodyPr/>
          <a:lstStyle/>
          <a:p>
            <a:fld id="{5958E7C0-0D25-4D4A-9A56-88C96DEB4E6F}" type="datetimeFigureOut">
              <a:rPr lang="en-US" smtClean="0"/>
              <a:t>3/24/2021</a:t>
            </a:fld>
            <a:endParaRPr lang="en-US"/>
          </a:p>
        </p:txBody>
      </p:sp>
      <p:sp>
        <p:nvSpPr>
          <p:cNvPr id="4" name="Poraštės vietos rezervavimo ženklas 3">
            <a:extLst>
              <a:ext uri="{FF2B5EF4-FFF2-40B4-BE49-F238E27FC236}">
                <a16:creationId xmlns:a16="http://schemas.microsoft.com/office/drawing/2014/main" id="{6A54C7F4-CD08-4BD1-8B97-0573D0D6D88E}"/>
              </a:ext>
            </a:extLst>
          </p:cNvPr>
          <p:cNvSpPr>
            <a:spLocks noGrp="1"/>
          </p:cNvSpPr>
          <p:nvPr>
            <p:ph type="ftr" sz="quarter" idx="11"/>
          </p:nvPr>
        </p:nvSpPr>
        <p:spPr/>
        <p:txBody>
          <a:bodyPr/>
          <a:lstStyle/>
          <a:p>
            <a:endParaRPr lang="en-US"/>
          </a:p>
        </p:txBody>
      </p:sp>
      <p:sp>
        <p:nvSpPr>
          <p:cNvPr id="5" name="Skaidrės numerio vietos rezervavimo ženklas 4">
            <a:extLst>
              <a:ext uri="{FF2B5EF4-FFF2-40B4-BE49-F238E27FC236}">
                <a16:creationId xmlns:a16="http://schemas.microsoft.com/office/drawing/2014/main" id="{563848B6-498B-4841-B9C9-D68D4F239C61}"/>
              </a:ext>
            </a:extLst>
          </p:cNvPr>
          <p:cNvSpPr>
            <a:spLocks noGrp="1"/>
          </p:cNvSpPr>
          <p:nvPr>
            <p:ph type="sldNum" sz="quarter" idx="12"/>
          </p:nvPr>
        </p:nvSpPr>
        <p:spPr/>
        <p:txBody>
          <a:bodyPr/>
          <a:lstStyle/>
          <a:p>
            <a:fld id="{2C831D09-87CA-4248-AAA4-5AC40B5EE823}" type="slidenum">
              <a:rPr lang="en-US" smtClean="0"/>
              <a:t>‹#›</a:t>
            </a:fld>
            <a:endParaRPr lang="en-US"/>
          </a:p>
        </p:txBody>
      </p:sp>
    </p:spTree>
    <p:extLst>
      <p:ext uri="{BB962C8B-B14F-4D97-AF65-F5344CB8AC3E}">
        <p14:creationId xmlns:p14="http://schemas.microsoft.com/office/powerpoint/2010/main" val="1666462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a:extLst>
              <a:ext uri="{FF2B5EF4-FFF2-40B4-BE49-F238E27FC236}">
                <a16:creationId xmlns:a16="http://schemas.microsoft.com/office/drawing/2014/main" id="{3F1066F9-9C56-43D0-A528-6C6E53472B85}"/>
              </a:ext>
            </a:extLst>
          </p:cNvPr>
          <p:cNvSpPr>
            <a:spLocks noGrp="1"/>
          </p:cNvSpPr>
          <p:nvPr>
            <p:ph type="dt" sz="half" idx="10"/>
          </p:nvPr>
        </p:nvSpPr>
        <p:spPr/>
        <p:txBody>
          <a:bodyPr/>
          <a:lstStyle/>
          <a:p>
            <a:fld id="{5958E7C0-0D25-4D4A-9A56-88C96DEB4E6F}" type="datetimeFigureOut">
              <a:rPr lang="en-US" smtClean="0"/>
              <a:t>3/24/2021</a:t>
            </a:fld>
            <a:endParaRPr lang="en-US"/>
          </a:p>
        </p:txBody>
      </p:sp>
      <p:sp>
        <p:nvSpPr>
          <p:cNvPr id="3" name="Poraštės vietos rezervavimo ženklas 2">
            <a:extLst>
              <a:ext uri="{FF2B5EF4-FFF2-40B4-BE49-F238E27FC236}">
                <a16:creationId xmlns:a16="http://schemas.microsoft.com/office/drawing/2014/main" id="{462C1E61-0E6A-4305-A120-79FB0426C772}"/>
              </a:ext>
            </a:extLst>
          </p:cNvPr>
          <p:cNvSpPr>
            <a:spLocks noGrp="1"/>
          </p:cNvSpPr>
          <p:nvPr>
            <p:ph type="ftr" sz="quarter" idx="11"/>
          </p:nvPr>
        </p:nvSpPr>
        <p:spPr/>
        <p:txBody>
          <a:bodyPr/>
          <a:lstStyle/>
          <a:p>
            <a:endParaRPr lang="en-US"/>
          </a:p>
        </p:txBody>
      </p:sp>
      <p:sp>
        <p:nvSpPr>
          <p:cNvPr id="4" name="Skaidrės numerio vietos rezervavimo ženklas 3">
            <a:extLst>
              <a:ext uri="{FF2B5EF4-FFF2-40B4-BE49-F238E27FC236}">
                <a16:creationId xmlns:a16="http://schemas.microsoft.com/office/drawing/2014/main" id="{C44A25C8-D6E6-44DE-BB29-21A71C779E05}"/>
              </a:ext>
            </a:extLst>
          </p:cNvPr>
          <p:cNvSpPr>
            <a:spLocks noGrp="1"/>
          </p:cNvSpPr>
          <p:nvPr>
            <p:ph type="sldNum" sz="quarter" idx="12"/>
          </p:nvPr>
        </p:nvSpPr>
        <p:spPr/>
        <p:txBody>
          <a:bodyPr/>
          <a:lstStyle/>
          <a:p>
            <a:fld id="{2C831D09-87CA-4248-AAA4-5AC40B5EE823}" type="slidenum">
              <a:rPr lang="en-US" smtClean="0"/>
              <a:t>‹#›</a:t>
            </a:fld>
            <a:endParaRPr lang="en-US"/>
          </a:p>
        </p:txBody>
      </p:sp>
    </p:spTree>
    <p:extLst>
      <p:ext uri="{BB962C8B-B14F-4D97-AF65-F5344CB8AC3E}">
        <p14:creationId xmlns:p14="http://schemas.microsoft.com/office/powerpoint/2010/main" val="932281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B4A653B-F2AE-4E62-8C8C-F7F56796EC40}"/>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endParaRPr lang="en-US"/>
          </a:p>
        </p:txBody>
      </p:sp>
      <p:sp>
        <p:nvSpPr>
          <p:cNvPr id="3" name="Turinio vietos rezervavimo ženklas 2">
            <a:extLst>
              <a:ext uri="{FF2B5EF4-FFF2-40B4-BE49-F238E27FC236}">
                <a16:creationId xmlns:a16="http://schemas.microsoft.com/office/drawing/2014/main" id="{86077EBE-3617-409F-8795-7C6E20CF50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Teksto vietos rezervavimo ženklas 3">
            <a:extLst>
              <a:ext uri="{FF2B5EF4-FFF2-40B4-BE49-F238E27FC236}">
                <a16:creationId xmlns:a16="http://schemas.microsoft.com/office/drawing/2014/main" id="{02E36593-338A-47DA-8CA0-47801D81D2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CB7CD6FA-3681-4A59-AB5E-07CADC57B308}"/>
              </a:ext>
            </a:extLst>
          </p:cNvPr>
          <p:cNvSpPr>
            <a:spLocks noGrp="1"/>
          </p:cNvSpPr>
          <p:nvPr>
            <p:ph type="dt" sz="half" idx="10"/>
          </p:nvPr>
        </p:nvSpPr>
        <p:spPr/>
        <p:txBody>
          <a:bodyPr/>
          <a:lstStyle/>
          <a:p>
            <a:fld id="{5958E7C0-0D25-4D4A-9A56-88C96DEB4E6F}" type="datetimeFigureOut">
              <a:rPr lang="en-US" smtClean="0"/>
              <a:t>3/24/2021</a:t>
            </a:fld>
            <a:endParaRPr lang="en-US"/>
          </a:p>
        </p:txBody>
      </p:sp>
      <p:sp>
        <p:nvSpPr>
          <p:cNvPr id="6" name="Poraštės vietos rezervavimo ženklas 5">
            <a:extLst>
              <a:ext uri="{FF2B5EF4-FFF2-40B4-BE49-F238E27FC236}">
                <a16:creationId xmlns:a16="http://schemas.microsoft.com/office/drawing/2014/main" id="{7633EA68-9729-49AF-8CFB-107D6B439683}"/>
              </a:ext>
            </a:extLst>
          </p:cNvPr>
          <p:cNvSpPr>
            <a:spLocks noGrp="1"/>
          </p:cNvSpPr>
          <p:nvPr>
            <p:ph type="ftr" sz="quarter" idx="11"/>
          </p:nvPr>
        </p:nvSpPr>
        <p:spPr/>
        <p:txBody>
          <a:bodyPr/>
          <a:lstStyle/>
          <a:p>
            <a:endParaRPr lang="en-US"/>
          </a:p>
        </p:txBody>
      </p:sp>
      <p:sp>
        <p:nvSpPr>
          <p:cNvPr id="7" name="Skaidrės numerio vietos rezervavimo ženklas 6">
            <a:extLst>
              <a:ext uri="{FF2B5EF4-FFF2-40B4-BE49-F238E27FC236}">
                <a16:creationId xmlns:a16="http://schemas.microsoft.com/office/drawing/2014/main" id="{071FC886-D9B6-47C8-90EB-81A5A5E43146}"/>
              </a:ext>
            </a:extLst>
          </p:cNvPr>
          <p:cNvSpPr>
            <a:spLocks noGrp="1"/>
          </p:cNvSpPr>
          <p:nvPr>
            <p:ph type="sldNum" sz="quarter" idx="12"/>
          </p:nvPr>
        </p:nvSpPr>
        <p:spPr/>
        <p:txBody>
          <a:bodyPr/>
          <a:lstStyle/>
          <a:p>
            <a:fld id="{2C831D09-87CA-4248-AAA4-5AC40B5EE823}" type="slidenum">
              <a:rPr lang="en-US" smtClean="0"/>
              <a:t>‹#›</a:t>
            </a:fld>
            <a:endParaRPr lang="en-US"/>
          </a:p>
        </p:txBody>
      </p:sp>
    </p:spTree>
    <p:extLst>
      <p:ext uri="{BB962C8B-B14F-4D97-AF65-F5344CB8AC3E}">
        <p14:creationId xmlns:p14="http://schemas.microsoft.com/office/powerpoint/2010/main" val="70254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3A088D7-AD86-4EE6-BA25-2D576FC420A8}"/>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endParaRPr lang="en-US"/>
          </a:p>
        </p:txBody>
      </p:sp>
      <p:sp>
        <p:nvSpPr>
          <p:cNvPr id="3" name="Paveikslėlio vietos rezervavimo ženklas 2">
            <a:extLst>
              <a:ext uri="{FF2B5EF4-FFF2-40B4-BE49-F238E27FC236}">
                <a16:creationId xmlns:a16="http://schemas.microsoft.com/office/drawing/2014/main" id="{8BFFEDEA-56BE-40A7-93D8-A8D86B43A4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o vietos rezervavimo ženklas 3">
            <a:extLst>
              <a:ext uri="{FF2B5EF4-FFF2-40B4-BE49-F238E27FC236}">
                <a16:creationId xmlns:a16="http://schemas.microsoft.com/office/drawing/2014/main" id="{21BD1548-7470-43D5-8F09-49FF3714E5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663EB79C-8949-4E67-8626-46C3C302CCD9}"/>
              </a:ext>
            </a:extLst>
          </p:cNvPr>
          <p:cNvSpPr>
            <a:spLocks noGrp="1"/>
          </p:cNvSpPr>
          <p:nvPr>
            <p:ph type="dt" sz="half" idx="10"/>
          </p:nvPr>
        </p:nvSpPr>
        <p:spPr/>
        <p:txBody>
          <a:bodyPr/>
          <a:lstStyle/>
          <a:p>
            <a:fld id="{5958E7C0-0D25-4D4A-9A56-88C96DEB4E6F}" type="datetimeFigureOut">
              <a:rPr lang="en-US" smtClean="0"/>
              <a:t>3/24/2021</a:t>
            </a:fld>
            <a:endParaRPr lang="en-US"/>
          </a:p>
        </p:txBody>
      </p:sp>
      <p:sp>
        <p:nvSpPr>
          <p:cNvPr id="6" name="Poraštės vietos rezervavimo ženklas 5">
            <a:extLst>
              <a:ext uri="{FF2B5EF4-FFF2-40B4-BE49-F238E27FC236}">
                <a16:creationId xmlns:a16="http://schemas.microsoft.com/office/drawing/2014/main" id="{829544E2-F550-42F0-A473-EC6C8CC30F4A}"/>
              </a:ext>
            </a:extLst>
          </p:cNvPr>
          <p:cNvSpPr>
            <a:spLocks noGrp="1"/>
          </p:cNvSpPr>
          <p:nvPr>
            <p:ph type="ftr" sz="quarter" idx="11"/>
          </p:nvPr>
        </p:nvSpPr>
        <p:spPr/>
        <p:txBody>
          <a:bodyPr/>
          <a:lstStyle/>
          <a:p>
            <a:endParaRPr lang="en-US"/>
          </a:p>
        </p:txBody>
      </p:sp>
      <p:sp>
        <p:nvSpPr>
          <p:cNvPr id="7" name="Skaidrės numerio vietos rezervavimo ženklas 6">
            <a:extLst>
              <a:ext uri="{FF2B5EF4-FFF2-40B4-BE49-F238E27FC236}">
                <a16:creationId xmlns:a16="http://schemas.microsoft.com/office/drawing/2014/main" id="{6D0BD534-FAE2-43A2-801E-D2BDD3B9DF61}"/>
              </a:ext>
            </a:extLst>
          </p:cNvPr>
          <p:cNvSpPr>
            <a:spLocks noGrp="1"/>
          </p:cNvSpPr>
          <p:nvPr>
            <p:ph type="sldNum" sz="quarter" idx="12"/>
          </p:nvPr>
        </p:nvSpPr>
        <p:spPr/>
        <p:txBody>
          <a:bodyPr/>
          <a:lstStyle/>
          <a:p>
            <a:fld id="{2C831D09-87CA-4248-AAA4-5AC40B5EE823}" type="slidenum">
              <a:rPr lang="en-US" smtClean="0"/>
              <a:t>‹#›</a:t>
            </a:fld>
            <a:endParaRPr lang="en-US"/>
          </a:p>
        </p:txBody>
      </p:sp>
    </p:spTree>
    <p:extLst>
      <p:ext uri="{BB962C8B-B14F-4D97-AF65-F5344CB8AC3E}">
        <p14:creationId xmlns:p14="http://schemas.microsoft.com/office/powerpoint/2010/main" val="1365768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DE2B95F9-A6A4-4DB1-A276-049FECC9A1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redaguokite stilių</a:t>
            </a:r>
            <a:endParaRPr lang="en-US"/>
          </a:p>
        </p:txBody>
      </p:sp>
      <p:sp>
        <p:nvSpPr>
          <p:cNvPr id="3" name="Teksto vietos rezervavimo ženklas 2">
            <a:extLst>
              <a:ext uri="{FF2B5EF4-FFF2-40B4-BE49-F238E27FC236}">
                <a16:creationId xmlns:a16="http://schemas.microsoft.com/office/drawing/2014/main" id="{F40E02EC-A81E-4EB4-92BA-C3B3C1BD98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Datos vietos rezervavimo ženklas 3">
            <a:extLst>
              <a:ext uri="{FF2B5EF4-FFF2-40B4-BE49-F238E27FC236}">
                <a16:creationId xmlns:a16="http://schemas.microsoft.com/office/drawing/2014/main" id="{E3DE1733-0B2C-4EE8-8547-FCC1952B2F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58E7C0-0D25-4D4A-9A56-88C96DEB4E6F}" type="datetimeFigureOut">
              <a:rPr lang="en-US" smtClean="0"/>
              <a:t>3/24/2021</a:t>
            </a:fld>
            <a:endParaRPr lang="en-US"/>
          </a:p>
        </p:txBody>
      </p:sp>
      <p:sp>
        <p:nvSpPr>
          <p:cNvPr id="5" name="Poraštės vietos rezervavimo ženklas 4">
            <a:extLst>
              <a:ext uri="{FF2B5EF4-FFF2-40B4-BE49-F238E27FC236}">
                <a16:creationId xmlns:a16="http://schemas.microsoft.com/office/drawing/2014/main" id="{1F6E36A8-303F-4627-A781-C0D163E29F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kaidrės numerio vietos rezervavimo ženklas 5">
            <a:extLst>
              <a:ext uri="{FF2B5EF4-FFF2-40B4-BE49-F238E27FC236}">
                <a16:creationId xmlns:a16="http://schemas.microsoft.com/office/drawing/2014/main" id="{0A249641-6E27-4B91-B9A6-ED7AB436A4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831D09-87CA-4248-AAA4-5AC40B5EE823}" type="slidenum">
              <a:rPr lang="en-US" smtClean="0"/>
              <a:t>‹#›</a:t>
            </a:fld>
            <a:endParaRPr lang="en-US"/>
          </a:p>
        </p:txBody>
      </p:sp>
    </p:spTree>
    <p:extLst>
      <p:ext uri="{BB962C8B-B14F-4D97-AF65-F5344CB8AC3E}">
        <p14:creationId xmlns:p14="http://schemas.microsoft.com/office/powerpoint/2010/main" val="3677658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commons.wikimedia.org/wiki/File:Baltic_Way_in_Moteris_magazine.jpeg" TargetMode="External"/><Relationship Id="rId3" Type="http://schemas.openxmlformats.org/officeDocument/2006/relationships/hyperlink" Target="https://www.etaplius.lt/kovo-11-oji-lietuvos-nepriklausomybes-atkurimo-diena-v1" TargetMode="External"/><Relationship Id="rId7" Type="http://schemas.openxmlformats.org/officeDocument/2006/relationships/hyperlink" Target="https://www.lrs.lt/sip/portal.show?p_r=35532&amp;p_k=1" TargetMode="External"/><Relationship Id="rId2" Type="http://schemas.openxmlformats.org/officeDocument/2006/relationships/hyperlink" Target="https://www.varle.lt/veliavos-ir-priedai/lietuvos-valstybine-veliava-maunama-ant-koto--10207064.html" TargetMode="External"/><Relationship Id="rId1" Type="http://schemas.openxmlformats.org/officeDocument/2006/relationships/slideLayout" Target="../slideLayouts/slideLayout2.xml"/><Relationship Id="rId6" Type="http://schemas.openxmlformats.org/officeDocument/2006/relationships/hyperlink" Target="https://lt.wikipedia.org/wiki/Lietuvos_Nepriklausomyb%C4%97s_Aktas" TargetMode="External"/><Relationship Id="rId5" Type="http://schemas.openxmlformats.org/officeDocument/2006/relationships/hyperlink" Target="https://www.ebay.com/itm/Lithuania-GERMAN-OCCUPATION-WWI-VILNIUS-SOLDATENHEIM-KONIGSBERG-WILNA-am-/371931832007" TargetMode="External"/><Relationship Id="rId10" Type="http://schemas.openxmlformats.org/officeDocument/2006/relationships/hyperlink" Target="https://www.siauliukc.lt/news/458/63/Siauliuose-dziaugsmingai-pamineta-Lietuvos-nepriklausomybes-atkurimo-diena/" TargetMode="External"/><Relationship Id="rId4" Type="http://schemas.openxmlformats.org/officeDocument/2006/relationships/hyperlink" Target="https://www.delfi.lt/news/daily/medijos-karas-propaganda/rusijoje-israse-ispudinga-saskaita-lietuvai-uz-sovietu-laikus.d?id=74548958" TargetMode="External"/><Relationship Id="rId9" Type="http://schemas.openxmlformats.org/officeDocument/2006/relationships/hyperlink" Target="http://www.cekijosdraugija.lt/sveikinimai-lietuvos-nepriklausomybes-atkurimo-dienos-prog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endrabutis Atskirti Vaizduotė lietuvos vėliavos spalvos - yenanchen.com">
            <a:extLst>
              <a:ext uri="{FF2B5EF4-FFF2-40B4-BE49-F238E27FC236}">
                <a16:creationId xmlns:a16="http://schemas.microsoft.com/office/drawing/2014/main" id="{365D42CA-8931-4290-A29A-3CDEA1BEE7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779" r="9091" b="3994"/>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Pavadinimas 1">
            <a:extLst>
              <a:ext uri="{FF2B5EF4-FFF2-40B4-BE49-F238E27FC236}">
                <a16:creationId xmlns:a16="http://schemas.microsoft.com/office/drawing/2014/main" id="{EC3476BE-1CED-4F85-984B-C2F7E82D5827}"/>
              </a:ext>
            </a:extLst>
          </p:cNvPr>
          <p:cNvSpPr>
            <a:spLocks noGrp="1"/>
          </p:cNvSpPr>
          <p:nvPr>
            <p:ph type="ctrTitle"/>
          </p:nvPr>
        </p:nvSpPr>
        <p:spPr>
          <a:xfrm>
            <a:off x="404553" y="3091928"/>
            <a:ext cx="9078562" cy="2387600"/>
          </a:xfrm>
        </p:spPr>
        <p:txBody>
          <a:bodyPr>
            <a:normAutofit/>
          </a:bodyPr>
          <a:lstStyle/>
          <a:p>
            <a:pPr algn="l"/>
            <a:r>
              <a:rPr lang="en-US" sz="5600"/>
              <a:t>Why</a:t>
            </a:r>
            <a:r>
              <a:rPr lang="lt-LT" sz="5600"/>
              <a:t> does</a:t>
            </a:r>
            <a:r>
              <a:rPr lang="en-US" sz="5600"/>
              <a:t> Lithuania Celebrate Two Independence Days</a:t>
            </a:r>
            <a:r>
              <a:rPr lang="lt-LT" sz="5600"/>
              <a:t> ?</a:t>
            </a:r>
            <a:endParaRPr lang="en-US" sz="5600"/>
          </a:p>
        </p:txBody>
      </p:sp>
      <p:sp>
        <p:nvSpPr>
          <p:cNvPr id="81" name="Rectangle: Rounded Corners 80">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ntrinis pavadinimas 2">
            <a:extLst>
              <a:ext uri="{FF2B5EF4-FFF2-40B4-BE49-F238E27FC236}">
                <a16:creationId xmlns:a16="http://schemas.microsoft.com/office/drawing/2014/main" id="{B78D5F06-07AA-484F-AB68-710D1E6A33E3}"/>
              </a:ext>
            </a:extLst>
          </p:cNvPr>
          <p:cNvSpPr>
            <a:spLocks noGrp="1"/>
          </p:cNvSpPr>
          <p:nvPr>
            <p:ph type="subTitle" idx="1"/>
          </p:nvPr>
        </p:nvSpPr>
        <p:spPr>
          <a:xfrm>
            <a:off x="404553" y="5624945"/>
            <a:ext cx="9078562" cy="592975"/>
          </a:xfrm>
        </p:spPr>
        <p:txBody>
          <a:bodyPr anchor="ctr">
            <a:normAutofit/>
          </a:bodyPr>
          <a:lstStyle/>
          <a:p>
            <a:pPr algn="l"/>
            <a:endParaRPr lang="en-US"/>
          </a:p>
        </p:txBody>
      </p:sp>
    </p:spTree>
    <p:extLst>
      <p:ext uri="{BB962C8B-B14F-4D97-AF65-F5344CB8AC3E}">
        <p14:creationId xmlns:p14="http://schemas.microsoft.com/office/powerpoint/2010/main" val="209135782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Etaplius - Kovo 11-oji – Lietuvos nepriklausomybės atkūrimo diena">
            <a:extLst>
              <a:ext uri="{FF2B5EF4-FFF2-40B4-BE49-F238E27FC236}">
                <a16:creationId xmlns:a16="http://schemas.microsoft.com/office/drawing/2014/main" id="{314F778F-1010-4745-B2E8-B251C75A599B}"/>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1794" r="25970" b="-1"/>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Turinio vietos rezervavimo ženklas 2">
            <a:extLst>
              <a:ext uri="{FF2B5EF4-FFF2-40B4-BE49-F238E27FC236}">
                <a16:creationId xmlns:a16="http://schemas.microsoft.com/office/drawing/2014/main" id="{12E80A7F-2888-42E9-BDA5-7C42937AE3EC}"/>
              </a:ext>
            </a:extLst>
          </p:cNvPr>
          <p:cNvSpPr>
            <a:spLocks noGrp="1"/>
          </p:cNvSpPr>
          <p:nvPr>
            <p:ph idx="1"/>
          </p:nvPr>
        </p:nvSpPr>
        <p:spPr>
          <a:xfrm>
            <a:off x="804997" y="798445"/>
            <a:ext cx="4706803" cy="5262528"/>
          </a:xfrm>
        </p:spPr>
        <p:txBody>
          <a:bodyPr anchor="ctr">
            <a:normAutofit/>
          </a:bodyPr>
          <a:lstStyle/>
          <a:p>
            <a:pPr marL="0" indent="0">
              <a:buNone/>
            </a:pPr>
            <a:r>
              <a:rPr lang="en-US" sz="2400" dirty="0">
                <a:solidFill>
                  <a:srgbClr val="000000"/>
                </a:solidFill>
              </a:rPr>
              <a:t>Lithuania‘s tumultuous history, combined with its sense of deep national pride, has led it to become the independent country that it is today. T</a:t>
            </a:r>
            <a:r>
              <a:rPr lang="lt-LT" sz="2400" dirty="0" err="1">
                <a:solidFill>
                  <a:srgbClr val="000000"/>
                </a:solidFill>
              </a:rPr>
              <a:t>here</a:t>
            </a:r>
            <a:r>
              <a:rPr lang="lt-LT" sz="2400" dirty="0">
                <a:solidFill>
                  <a:srgbClr val="000000"/>
                </a:solidFill>
              </a:rPr>
              <a:t> are t</a:t>
            </a:r>
            <a:r>
              <a:rPr lang="en-US" sz="2400" dirty="0">
                <a:solidFill>
                  <a:srgbClr val="000000"/>
                </a:solidFill>
              </a:rPr>
              <a:t>wo days of independence: the Restoration of the State Day on February 16th and the Restoration of Independence Day on March 11. To understand more about why Lithuanians celebrate two independence days, we need to look further back in time to when the country first emerged.</a:t>
            </a:r>
          </a:p>
        </p:txBody>
      </p:sp>
    </p:spTree>
    <p:extLst>
      <p:ext uri="{BB962C8B-B14F-4D97-AF65-F5344CB8AC3E}">
        <p14:creationId xmlns:p14="http://schemas.microsoft.com/office/powerpoint/2010/main" val="1641651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3" name="Picture 19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Pavadinimas 1">
            <a:extLst>
              <a:ext uri="{FF2B5EF4-FFF2-40B4-BE49-F238E27FC236}">
                <a16:creationId xmlns:a16="http://schemas.microsoft.com/office/drawing/2014/main" id="{734D5AF6-B142-4CCB-8391-C645081DF3E3}"/>
              </a:ext>
            </a:extLst>
          </p:cNvPr>
          <p:cNvSpPr>
            <a:spLocks noGrp="1"/>
          </p:cNvSpPr>
          <p:nvPr>
            <p:ph type="title"/>
          </p:nvPr>
        </p:nvSpPr>
        <p:spPr>
          <a:xfrm>
            <a:off x="6094105" y="802955"/>
            <a:ext cx="4977976" cy="1454051"/>
          </a:xfrm>
        </p:spPr>
        <p:txBody>
          <a:bodyPr>
            <a:normAutofit/>
          </a:bodyPr>
          <a:lstStyle/>
          <a:p>
            <a:endParaRPr lang="en-US">
              <a:solidFill>
                <a:srgbClr val="000000"/>
              </a:solidFill>
            </a:endParaRPr>
          </a:p>
        </p:txBody>
      </p:sp>
      <p:sp>
        <p:nvSpPr>
          <p:cNvPr id="19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Lithuania GERMAN OCCUPATION WWI-VILNIUS-SOLDATENHEIM KONIGSBERG/WILNA/am |  eBay">
            <a:extLst>
              <a:ext uri="{FF2B5EF4-FFF2-40B4-BE49-F238E27FC236}">
                <a16:creationId xmlns:a16="http://schemas.microsoft.com/office/drawing/2014/main" id="{DC810B15-A918-42AE-9151-8C3C459DDBC8}"/>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6060" r="26742" b="1"/>
          <a:stretch/>
        </p:blipFill>
        <p:spPr bwMode="auto">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Turinio vietos rezervavimo ženklas 2">
            <a:extLst>
              <a:ext uri="{FF2B5EF4-FFF2-40B4-BE49-F238E27FC236}">
                <a16:creationId xmlns:a16="http://schemas.microsoft.com/office/drawing/2014/main" id="{85AE8245-56AF-4636-B1DF-3857238F89BD}"/>
              </a:ext>
            </a:extLst>
          </p:cNvPr>
          <p:cNvSpPr>
            <a:spLocks noGrp="1"/>
          </p:cNvSpPr>
          <p:nvPr>
            <p:ph idx="1"/>
          </p:nvPr>
        </p:nvSpPr>
        <p:spPr>
          <a:xfrm>
            <a:off x="6090574" y="2421682"/>
            <a:ext cx="4977578" cy="3639289"/>
          </a:xfrm>
        </p:spPr>
        <p:txBody>
          <a:bodyPr anchor="ctr">
            <a:normAutofit/>
          </a:bodyPr>
          <a:lstStyle/>
          <a:p>
            <a:pPr marL="0" indent="0">
              <a:buNone/>
            </a:pPr>
            <a:r>
              <a:rPr lang="lt-LT" sz="2000">
                <a:solidFill>
                  <a:srgbClr val="000000"/>
                </a:solidFill>
              </a:rPr>
              <a:t>Lithuania was</a:t>
            </a:r>
            <a:r>
              <a:rPr lang="en-US" sz="2000">
                <a:solidFill>
                  <a:srgbClr val="000000"/>
                </a:solidFill>
              </a:rPr>
              <a:t> an independent country </a:t>
            </a:r>
            <a:r>
              <a:rPr lang="lt-LT" sz="2000">
                <a:solidFill>
                  <a:srgbClr val="000000"/>
                </a:solidFill>
              </a:rPr>
              <a:t>from</a:t>
            </a:r>
            <a:r>
              <a:rPr lang="en-US" sz="2000">
                <a:solidFill>
                  <a:srgbClr val="000000"/>
                </a:solidFill>
              </a:rPr>
              <a:t> the 13th century,</a:t>
            </a:r>
            <a:r>
              <a:rPr lang="lt-LT" sz="2000">
                <a:solidFill>
                  <a:srgbClr val="000000"/>
                </a:solidFill>
              </a:rPr>
              <a:t> but</a:t>
            </a:r>
            <a:r>
              <a:rPr lang="en-US" sz="2000">
                <a:solidFill>
                  <a:srgbClr val="000000"/>
                </a:solidFill>
              </a:rPr>
              <a:t> in the 18th century, the Russian Empire </a:t>
            </a:r>
            <a:r>
              <a:rPr lang="lt-LT" sz="2000">
                <a:solidFill>
                  <a:srgbClr val="000000"/>
                </a:solidFill>
              </a:rPr>
              <a:t>took over the</a:t>
            </a:r>
            <a:r>
              <a:rPr lang="en-US" sz="2000">
                <a:solidFill>
                  <a:srgbClr val="000000"/>
                </a:solidFill>
              </a:rPr>
              <a:t> rule of Lithuania. </a:t>
            </a:r>
            <a:endParaRPr lang="lt-LT" sz="2000">
              <a:solidFill>
                <a:srgbClr val="000000"/>
              </a:solidFill>
            </a:endParaRPr>
          </a:p>
          <a:p>
            <a:pPr marL="0" indent="0">
              <a:buNone/>
            </a:pPr>
            <a:r>
              <a:rPr lang="en-US" sz="2000">
                <a:solidFill>
                  <a:srgbClr val="000000"/>
                </a:solidFill>
              </a:rPr>
              <a:t>During WWI, German troops occupied the region while marching to Russia, and they maintained control until the Russian revolution in 1917.</a:t>
            </a:r>
            <a:endParaRPr lang="lt-LT" sz="2000">
              <a:solidFill>
                <a:srgbClr val="000000"/>
              </a:solidFill>
            </a:endParaRPr>
          </a:p>
          <a:p>
            <a:pPr marL="0" indent="0">
              <a:buNone/>
            </a:pPr>
            <a:r>
              <a:rPr lang="en-US" sz="2000">
                <a:solidFill>
                  <a:srgbClr val="000000"/>
                </a:solidFill>
              </a:rPr>
              <a:t> At this time, Germany gave Lithuanians the choice to be aligned either with Germany or Russia.</a:t>
            </a:r>
            <a:endParaRPr lang="lt-LT" sz="2000">
              <a:solidFill>
                <a:srgbClr val="000000"/>
              </a:solidFill>
            </a:endParaRPr>
          </a:p>
          <a:p>
            <a:pPr marL="0" indent="0">
              <a:buNone/>
            </a:pPr>
            <a:endParaRPr lang="en-US" sz="2000" dirty="0">
              <a:solidFill>
                <a:srgbClr val="000000"/>
              </a:solidFill>
            </a:endParaRPr>
          </a:p>
        </p:txBody>
      </p:sp>
    </p:spTree>
    <p:extLst>
      <p:ext uri="{BB962C8B-B14F-4D97-AF65-F5344CB8AC3E}">
        <p14:creationId xmlns:p14="http://schemas.microsoft.com/office/powerpoint/2010/main" val="186883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978F6-C118-4F87-9DC7-8D0F6AF9E330}"/>
              </a:ext>
            </a:extLst>
          </p:cNvPr>
          <p:cNvSpPr>
            <a:spLocks noGrp="1"/>
          </p:cNvSpPr>
          <p:nvPr>
            <p:ph type="title"/>
          </p:nvPr>
        </p:nvSpPr>
        <p:spPr>
          <a:xfrm>
            <a:off x="648928" y="338328"/>
            <a:ext cx="3685032" cy="1608328"/>
          </a:xfrm>
        </p:spPr>
        <p:txBody>
          <a:bodyPr>
            <a:normAutofit/>
          </a:bodyPr>
          <a:lstStyle/>
          <a:p>
            <a:endParaRPr lang="en-US" sz="3600"/>
          </a:p>
        </p:txBody>
      </p:sp>
      <p:sp>
        <p:nvSpPr>
          <p:cNvPr id="3" name="Content Placeholder 2">
            <a:extLst>
              <a:ext uri="{FF2B5EF4-FFF2-40B4-BE49-F238E27FC236}">
                <a16:creationId xmlns:a16="http://schemas.microsoft.com/office/drawing/2014/main" id="{31532B1B-CFA7-4C60-BDB1-16B33EE319EA}"/>
              </a:ext>
            </a:extLst>
          </p:cNvPr>
          <p:cNvSpPr>
            <a:spLocks noGrp="1"/>
          </p:cNvSpPr>
          <p:nvPr>
            <p:ph idx="1"/>
          </p:nvPr>
        </p:nvSpPr>
        <p:spPr>
          <a:xfrm>
            <a:off x="648928" y="338328"/>
            <a:ext cx="10890799" cy="1605083"/>
          </a:xfrm>
        </p:spPr>
        <p:txBody>
          <a:bodyPr anchor="ctr">
            <a:normAutofit/>
          </a:bodyPr>
          <a:lstStyle/>
          <a:p>
            <a:pPr marL="0" indent="0">
              <a:buNone/>
            </a:pPr>
            <a:r>
              <a:rPr lang="en-US" dirty="0"/>
              <a:t>Ignoring these options, the Act of Independence of Lithuania was signed, proclaiming </a:t>
            </a:r>
            <a:r>
              <a:rPr lang="lt-LT" dirty="0" err="1"/>
              <a:t>the</a:t>
            </a:r>
            <a:r>
              <a:rPr lang="lt-LT" dirty="0"/>
              <a:t> I</a:t>
            </a:r>
            <a:r>
              <a:rPr lang="en-US" dirty="0" err="1"/>
              <a:t>ndependence</a:t>
            </a:r>
            <a:r>
              <a:rPr lang="en-US" dirty="0"/>
              <a:t> on February 16, 1918 (the Restoration of the State Day).</a:t>
            </a:r>
          </a:p>
        </p:txBody>
      </p:sp>
      <p:sp>
        <p:nvSpPr>
          <p:cNvPr id="75" name="Rectangle 74">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211010"/>
            <a:ext cx="12192002" cy="464699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ounded Rectangle 26">
            <a:extLst>
              <a:ext uri="{FF2B5EF4-FFF2-40B4-BE49-F238E27FC236}">
                <a16:creationId xmlns:a16="http://schemas.microsoft.com/office/drawing/2014/main" id="{1B10F861-B8F1-49C7-BD58-EAB20CEE7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Lietuvos Nepriklausomybės Aktas – Vikipedija">
            <a:extLst>
              <a:ext uri="{FF2B5EF4-FFF2-40B4-BE49-F238E27FC236}">
                <a16:creationId xmlns:a16="http://schemas.microsoft.com/office/drawing/2014/main" id="{611CBC40-2F10-4B8D-95A3-1A2DE0F04D8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50930" y="2582778"/>
            <a:ext cx="2554836" cy="3611077"/>
          </a:xfrm>
          <a:prstGeom prst="rect">
            <a:avLst/>
          </a:prstGeom>
          <a:noFill/>
          <a:extLst>
            <a:ext uri="{909E8E84-426E-40DD-AFC4-6F175D3DCCD1}">
              <a14:hiddenFill xmlns:a14="http://schemas.microsoft.com/office/drawing/2010/main">
                <a:solidFill>
                  <a:srgbClr val="FFFFFF"/>
                </a:solidFill>
              </a14:hiddenFill>
            </a:ext>
          </a:extLst>
        </p:spPr>
      </p:pic>
      <p:sp>
        <p:nvSpPr>
          <p:cNvPr id="79" name="Rounded Rectangle 16">
            <a:extLst>
              <a:ext uri="{FF2B5EF4-FFF2-40B4-BE49-F238E27FC236}">
                <a16:creationId xmlns:a16="http://schemas.microsoft.com/office/drawing/2014/main" id="{61F6E425-22AB-4DA2-8FAC-58ADB58E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2" name="Picture 6" descr="Lietuvos Nepriklausomybės Akto signatarai - 1918 m. vasario 16 d. Lietuvos  Nepriklausomybės Akto signatarai">
            <a:extLst>
              <a:ext uri="{FF2B5EF4-FFF2-40B4-BE49-F238E27FC236}">
                <a16:creationId xmlns:a16="http://schemas.microsoft.com/office/drawing/2014/main" id="{C7AE41F8-CB06-4197-B792-7BC6A8BD55F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40902" y="3094892"/>
            <a:ext cx="5122460" cy="2650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342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The day when Soviets occupied Lithuania, all eyes were on Nazis in Paris -  LRT">
            <a:extLst>
              <a:ext uri="{FF2B5EF4-FFF2-40B4-BE49-F238E27FC236}">
                <a16:creationId xmlns:a16="http://schemas.microsoft.com/office/drawing/2014/main" id="{110E4FE1-973D-4B28-BEC3-F8AEA1773B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390" r="-1" b="29983"/>
          <a:stretch/>
        </p:blipFill>
        <p:spPr bwMode="auto">
          <a:xfrm>
            <a:off x="320040" y="451482"/>
            <a:ext cx="11548872" cy="4303462"/>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75">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8" name="Straight Connector 77">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Turinio vietos rezervavimo ženklas 2">
            <a:extLst>
              <a:ext uri="{FF2B5EF4-FFF2-40B4-BE49-F238E27FC236}">
                <a16:creationId xmlns:a16="http://schemas.microsoft.com/office/drawing/2014/main" id="{A6C93092-4055-4A16-AB61-572B00EBA519}"/>
              </a:ext>
            </a:extLst>
          </p:cNvPr>
          <p:cNvSpPr>
            <a:spLocks noGrp="1"/>
          </p:cNvSpPr>
          <p:nvPr>
            <p:ph idx="1"/>
          </p:nvPr>
        </p:nvSpPr>
        <p:spPr>
          <a:xfrm>
            <a:off x="4379976" y="5009083"/>
            <a:ext cx="6976872" cy="1345997"/>
          </a:xfrm>
        </p:spPr>
        <p:txBody>
          <a:bodyPr anchor="ctr">
            <a:normAutofit/>
          </a:bodyPr>
          <a:lstStyle/>
          <a:p>
            <a:pPr marL="0" indent="0">
              <a:buNone/>
            </a:pPr>
            <a:r>
              <a:rPr lang="en-US" sz="2000" dirty="0">
                <a:solidFill>
                  <a:schemeClr val="bg1"/>
                </a:solidFill>
              </a:rPr>
              <a:t>Independence appeared to be only temporary, as Lithuania was occupied by the Soviet Union in 1940 during WWII. </a:t>
            </a:r>
            <a:endParaRPr lang="lt-LT" sz="2000" dirty="0">
              <a:solidFill>
                <a:schemeClr val="bg1"/>
              </a:solidFill>
            </a:endParaRPr>
          </a:p>
          <a:p>
            <a:pPr marL="0" indent="0">
              <a:buNone/>
            </a:pPr>
            <a:r>
              <a:rPr lang="en-US" sz="2000" dirty="0">
                <a:solidFill>
                  <a:schemeClr val="bg1"/>
                </a:solidFill>
              </a:rPr>
              <a:t>Following WWII, the Soviet Union still occupied Lithuania (and other Baltic States of Latvia and Estonia). </a:t>
            </a:r>
            <a:endParaRPr lang="lt-LT" sz="2000" dirty="0">
              <a:solidFill>
                <a:schemeClr val="bg1"/>
              </a:solidFill>
            </a:endParaRPr>
          </a:p>
        </p:txBody>
      </p:sp>
    </p:spTree>
    <p:extLst>
      <p:ext uri="{BB962C8B-B14F-4D97-AF65-F5344CB8AC3E}">
        <p14:creationId xmlns:p14="http://schemas.microsoft.com/office/powerpoint/2010/main" val="388126942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B73F08A9-4A25-4872-B936-0DE190D3E02F}"/>
              </a:ext>
            </a:extLst>
          </p:cNvPr>
          <p:cNvSpPr>
            <a:spLocks noGrp="1"/>
          </p:cNvSpPr>
          <p:nvPr>
            <p:ph type="title"/>
          </p:nvPr>
        </p:nvSpPr>
        <p:spPr>
          <a:xfrm>
            <a:off x="804998" y="798445"/>
            <a:ext cx="4803636" cy="1311664"/>
          </a:xfrm>
        </p:spPr>
        <p:txBody>
          <a:bodyPr>
            <a:normAutofit/>
          </a:bodyPr>
          <a:lstStyle/>
          <a:p>
            <a:endParaRPr lang="en-US">
              <a:solidFill>
                <a:srgbClr val="000000"/>
              </a:solidFill>
            </a:endParaRPr>
          </a:p>
        </p:txBody>
      </p:sp>
      <p:sp>
        <p:nvSpPr>
          <p:cNvPr id="3" name="Content Placeholder 2">
            <a:extLst>
              <a:ext uri="{FF2B5EF4-FFF2-40B4-BE49-F238E27FC236}">
                <a16:creationId xmlns:a16="http://schemas.microsoft.com/office/drawing/2014/main" id="{B9C91E1C-8462-4A71-BD22-B5EEBEA12324}"/>
              </a:ext>
            </a:extLst>
          </p:cNvPr>
          <p:cNvSpPr>
            <a:spLocks noGrp="1"/>
          </p:cNvSpPr>
          <p:nvPr>
            <p:ph idx="1"/>
          </p:nvPr>
        </p:nvSpPr>
        <p:spPr>
          <a:xfrm>
            <a:off x="804997" y="798445"/>
            <a:ext cx="4706803" cy="5262528"/>
          </a:xfrm>
        </p:spPr>
        <p:txBody>
          <a:bodyPr anchor="ctr">
            <a:normAutofit/>
          </a:bodyPr>
          <a:lstStyle/>
          <a:p>
            <a:pPr marL="0" indent="0">
              <a:buNone/>
            </a:pPr>
            <a:r>
              <a:rPr lang="en-US" sz="2400" dirty="0">
                <a:solidFill>
                  <a:srgbClr val="000000"/>
                </a:solidFill>
              </a:rPr>
              <a:t>In a show of solidarity against the Soviet Union, approximately two million people from Lithuania, Latvia, and Estonia joined hands to form the Baltic Way, which was a 600-km-long human chain that connected Vilnius (the capital of Lithuania) to Tallinn (the capital of Estonia). </a:t>
            </a:r>
            <a:endParaRPr lang="lt-LT" sz="2400" dirty="0">
              <a:solidFill>
                <a:srgbClr val="000000"/>
              </a:solidFill>
            </a:endParaRPr>
          </a:p>
          <a:p>
            <a:pPr marL="0" indent="0">
              <a:buNone/>
            </a:pPr>
            <a:r>
              <a:rPr lang="en-US" sz="2400" dirty="0">
                <a:solidFill>
                  <a:srgbClr val="000000"/>
                </a:solidFill>
              </a:rPr>
              <a:t>This revolutionary, peaceful demonstration that took place on August 23, 1989, eventually restored freedom to Lithuania, Latvia, and Estonia.</a:t>
            </a:r>
          </a:p>
          <a:p>
            <a:pPr marL="0" indent="0">
              <a:buNone/>
            </a:pPr>
            <a:endParaRPr lang="en-US" sz="1400" dirty="0">
              <a:solidFill>
                <a:srgbClr val="000000"/>
              </a:solidFill>
            </a:endParaRPr>
          </a:p>
        </p:txBody>
      </p:sp>
      <p:pic>
        <p:nvPicPr>
          <p:cNvPr id="2050" name="Picture 2">
            <a:extLst>
              <a:ext uri="{FF2B5EF4-FFF2-40B4-BE49-F238E27FC236}">
                <a16:creationId xmlns:a16="http://schemas.microsoft.com/office/drawing/2014/main" id="{DD281F6D-0077-40EE-A51D-19947D1883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0"/>
            <a:ext cx="4876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389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Su kovo 11-ąja – Lietuvos nepriklausomybės atkūrimo diena! » LGMS">
            <a:extLst>
              <a:ext uri="{FF2B5EF4-FFF2-40B4-BE49-F238E27FC236}">
                <a16:creationId xmlns:a16="http://schemas.microsoft.com/office/drawing/2014/main" id="{7FA5898F-C188-4AE3-9665-3DFACB4AD5A6}"/>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5606" r="22158" b="-1"/>
          <a:stretch/>
        </p:blipFill>
        <p:spPr bwMode="auto">
          <a:xfrm>
            <a:off x="6096000" y="-140667"/>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Pavadinimas 1">
            <a:extLst>
              <a:ext uri="{FF2B5EF4-FFF2-40B4-BE49-F238E27FC236}">
                <a16:creationId xmlns:a16="http://schemas.microsoft.com/office/drawing/2014/main" id="{2147DED6-9D77-4F57-B01B-7CC2637351E5}"/>
              </a:ext>
            </a:extLst>
          </p:cNvPr>
          <p:cNvSpPr>
            <a:spLocks noGrp="1"/>
          </p:cNvSpPr>
          <p:nvPr>
            <p:ph type="title"/>
          </p:nvPr>
        </p:nvSpPr>
        <p:spPr>
          <a:xfrm>
            <a:off x="804998" y="798445"/>
            <a:ext cx="4803636" cy="1311664"/>
          </a:xfrm>
        </p:spPr>
        <p:txBody>
          <a:bodyPr>
            <a:normAutofit/>
          </a:bodyPr>
          <a:lstStyle/>
          <a:p>
            <a:endParaRPr lang="en-US">
              <a:solidFill>
                <a:srgbClr val="000000"/>
              </a:solidFill>
            </a:endParaRPr>
          </a:p>
        </p:txBody>
      </p:sp>
      <p:sp>
        <p:nvSpPr>
          <p:cNvPr id="3" name="Turinio vietos rezervavimo ženklas 2">
            <a:extLst>
              <a:ext uri="{FF2B5EF4-FFF2-40B4-BE49-F238E27FC236}">
                <a16:creationId xmlns:a16="http://schemas.microsoft.com/office/drawing/2014/main" id="{EB17B84A-A53B-4AF8-B10D-BEEEE004A55B}"/>
              </a:ext>
            </a:extLst>
          </p:cNvPr>
          <p:cNvSpPr>
            <a:spLocks noGrp="1"/>
          </p:cNvSpPr>
          <p:nvPr>
            <p:ph idx="1"/>
          </p:nvPr>
        </p:nvSpPr>
        <p:spPr>
          <a:xfrm>
            <a:off x="804997" y="2272143"/>
            <a:ext cx="4706803" cy="3788830"/>
          </a:xfrm>
        </p:spPr>
        <p:txBody>
          <a:bodyPr anchor="ctr">
            <a:normAutofit/>
          </a:bodyPr>
          <a:lstStyle/>
          <a:p>
            <a:pPr marL="0" indent="0">
              <a:buNone/>
            </a:pPr>
            <a:r>
              <a:rPr lang="en-US" sz="2000">
                <a:solidFill>
                  <a:srgbClr val="000000"/>
                </a:solidFill>
              </a:rPr>
              <a:t>In 1990, Lithuania was allowed to hold a democratic election. The elected Parliament declared independence from the Soviet Union on March 11, 1990, it is considered the Restoration of Independence Day.</a:t>
            </a:r>
            <a:endParaRPr lang="lt-LT" sz="2000">
              <a:solidFill>
                <a:srgbClr val="000000"/>
              </a:solidFill>
            </a:endParaRPr>
          </a:p>
          <a:p>
            <a:pPr marL="0" indent="0">
              <a:buNone/>
            </a:pPr>
            <a:r>
              <a:rPr lang="en-US" sz="2000">
                <a:solidFill>
                  <a:srgbClr val="000000"/>
                </a:solidFill>
              </a:rPr>
              <a:t> This decision, however, wasn’t without consequences, as Soviet forces persecuted Lithuanians until the Soviet Union finally recognized Lithuania’s independence in 1991.</a:t>
            </a:r>
          </a:p>
        </p:txBody>
      </p:sp>
    </p:spTree>
    <p:extLst>
      <p:ext uri="{BB962C8B-B14F-4D97-AF65-F5344CB8AC3E}">
        <p14:creationId xmlns:p14="http://schemas.microsoft.com/office/powerpoint/2010/main" val="1468250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Šiauliuose džiaugsmingai paminėta Lietuvos nepriklausomybės atkūrimo diena  - Šiauliuose džiaugsmingai paminėta Lietuvos nepriklausomybės atkūrimo diena">
            <a:extLst>
              <a:ext uri="{FF2B5EF4-FFF2-40B4-BE49-F238E27FC236}">
                <a16:creationId xmlns:a16="http://schemas.microsoft.com/office/drawing/2014/main" id="{5BA0EE14-A88B-4B5D-A209-07F4E77C66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106" r="-1" b="25859"/>
          <a:stretch/>
        </p:blipFill>
        <p:spPr bwMode="auto">
          <a:xfrm>
            <a:off x="321564" y="320040"/>
            <a:ext cx="11548872" cy="4303462"/>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avadinimas 1">
            <a:extLst>
              <a:ext uri="{FF2B5EF4-FFF2-40B4-BE49-F238E27FC236}">
                <a16:creationId xmlns:a16="http://schemas.microsoft.com/office/drawing/2014/main" id="{5DCCD1C5-2893-4E55-9F38-D0EF27D86E56}"/>
              </a:ext>
            </a:extLst>
          </p:cNvPr>
          <p:cNvSpPr>
            <a:spLocks noGrp="1"/>
          </p:cNvSpPr>
          <p:nvPr>
            <p:ph type="title"/>
          </p:nvPr>
        </p:nvSpPr>
        <p:spPr>
          <a:xfrm>
            <a:off x="841248" y="5009083"/>
            <a:ext cx="2889504" cy="1345997"/>
          </a:xfrm>
        </p:spPr>
        <p:txBody>
          <a:bodyPr anchor="ctr">
            <a:normAutofit/>
          </a:bodyPr>
          <a:lstStyle/>
          <a:p>
            <a:endParaRPr lang="en-US" sz="2600">
              <a:solidFill>
                <a:schemeClr val="bg1"/>
              </a:solidFill>
            </a:endParaRPr>
          </a:p>
        </p:txBody>
      </p:sp>
      <p:cxnSp>
        <p:nvCxnSpPr>
          <p:cNvPr id="139" name="Straight Connector 138">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Turinio vietos rezervavimo ženklas 2">
            <a:extLst>
              <a:ext uri="{FF2B5EF4-FFF2-40B4-BE49-F238E27FC236}">
                <a16:creationId xmlns:a16="http://schemas.microsoft.com/office/drawing/2014/main" id="{72C35FC5-5D4A-46EE-A6E9-530249FF051B}"/>
              </a:ext>
            </a:extLst>
          </p:cNvPr>
          <p:cNvSpPr>
            <a:spLocks noGrp="1"/>
          </p:cNvSpPr>
          <p:nvPr>
            <p:ph idx="1"/>
          </p:nvPr>
        </p:nvSpPr>
        <p:spPr>
          <a:xfrm>
            <a:off x="4379976" y="5009083"/>
            <a:ext cx="6976872" cy="1345997"/>
          </a:xfrm>
        </p:spPr>
        <p:txBody>
          <a:bodyPr anchor="ctr">
            <a:normAutofit/>
          </a:bodyPr>
          <a:lstStyle/>
          <a:p>
            <a:pPr marL="0" indent="0">
              <a:buNone/>
            </a:pPr>
            <a:r>
              <a:rPr lang="en-US" sz="1700">
                <a:solidFill>
                  <a:schemeClr val="bg1"/>
                </a:solidFill>
              </a:rPr>
              <a:t>Celebration of these two independence days is marked with the closure of businesses, and people dress in national colors – yellow, green, and red – or wave flags to show their pride.</a:t>
            </a:r>
          </a:p>
        </p:txBody>
      </p:sp>
    </p:spTree>
    <p:extLst>
      <p:ext uri="{BB962C8B-B14F-4D97-AF65-F5344CB8AC3E}">
        <p14:creationId xmlns:p14="http://schemas.microsoft.com/office/powerpoint/2010/main" val="230533158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1BD81-FF19-4991-9770-56927EC7C198}"/>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3C911553-A5B9-4BCA-B32E-CD748F01C8A7}"/>
              </a:ext>
            </a:extLst>
          </p:cNvPr>
          <p:cNvSpPr>
            <a:spLocks noGrp="1"/>
          </p:cNvSpPr>
          <p:nvPr>
            <p:ph idx="1"/>
          </p:nvPr>
        </p:nvSpPr>
        <p:spPr/>
        <p:txBody>
          <a:bodyPr>
            <a:normAutofit fontScale="70000" lnSpcReduction="20000"/>
          </a:bodyPr>
          <a:lstStyle/>
          <a:p>
            <a:r>
              <a:rPr lang="en-US" dirty="0">
                <a:hlinkClick r:id="rId2"/>
              </a:rPr>
              <a:t>https://www.varle.lt/veliavos-ir-priedai/lietuvos-valstybine-veliava-maunama-ant-koto--10207064.html</a:t>
            </a:r>
            <a:endParaRPr lang="lt-LT" dirty="0"/>
          </a:p>
          <a:p>
            <a:r>
              <a:rPr lang="en-US" dirty="0">
                <a:hlinkClick r:id="rId3"/>
              </a:rPr>
              <a:t>https://www.etaplius.lt/kovo-11-oji-lietuvos-nepriklausomybes-atkurimo-diena-v1</a:t>
            </a:r>
            <a:endParaRPr lang="lt-LT" dirty="0"/>
          </a:p>
          <a:p>
            <a:r>
              <a:rPr lang="en-US" dirty="0">
                <a:hlinkClick r:id="rId4"/>
              </a:rPr>
              <a:t>https://www.delfi.lt/news/daily/medijos-karas-propaganda/rusijoje-israse-ispudinga-saskaita-lietuvai-uz-sovietu-laikus.d?id=74548958</a:t>
            </a:r>
            <a:endParaRPr lang="lt-LT" dirty="0"/>
          </a:p>
          <a:p>
            <a:r>
              <a:rPr lang="en-US" dirty="0">
                <a:hlinkClick r:id="rId5"/>
              </a:rPr>
              <a:t>https://www.ebay.com/itm/Lithuania-GERMAN-OCCUPATION-WWI-VILNIUS-SOLDATENHEIM-KONIGSBERG-WILNA-am-/371931832007</a:t>
            </a:r>
            <a:endParaRPr lang="en-US" dirty="0"/>
          </a:p>
          <a:p>
            <a:r>
              <a:rPr lang="en-US" dirty="0">
                <a:hlinkClick r:id="rId6"/>
              </a:rPr>
              <a:t>https://lt.wikipedia.org/wiki/Lietuvos_Nepriklausomyb%C4%97s_Aktas</a:t>
            </a:r>
            <a:endParaRPr lang="en-US" dirty="0"/>
          </a:p>
          <a:p>
            <a:r>
              <a:rPr lang="en-US" dirty="0">
                <a:hlinkClick r:id="rId7"/>
              </a:rPr>
              <a:t>https://www.lrs.lt/sip/portal.show?p_r=35532&amp;p_k=1</a:t>
            </a:r>
            <a:endParaRPr lang="en-US" dirty="0"/>
          </a:p>
          <a:p>
            <a:r>
              <a:rPr lang="en-US" dirty="0">
                <a:hlinkClick r:id="rId8"/>
              </a:rPr>
              <a:t>https://commons.wikimedia.org/wiki/File:Baltic_Way_in_Moteris_magazine.jpeg</a:t>
            </a:r>
            <a:endParaRPr lang="en-US" dirty="0"/>
          </a:p>
          <a:p>
            <a:r>
              <a:rPr lang="en-US" dirty="0">
                <a:hlinkClick r:id="rId9"/>
              </a:rPr>
              <a:t>http://www.cekijosdraugija.lt/sveikinimai-lietuvos-nepriklausomybes-atkurimo-dienos-proga/</a:t>
            </a:r>
            <a:endParaRPr lang="en-US" dirty="0"/>
          </a:p>
          <a:p>
            <a:r>
              <a:rPr lang="en-US">
                <a:hlinkClick r:id="rId10"/>
              </a:rPr>
              <a:t>https://www.siauliukc.lt/news/458/63/Siauliuose-dziaugsmingai-pamineta-Lietuvos-nepriklausomybes-atkurimo-diena/</a:t>
            </a:r>
            <a:endParaRPr lang="en-US"/>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064254059"/>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TotalTime>
  <Words>551</Words>
  <Application>Microsoft Office PowerPoint</Application>
  <PresentationFormat>Plačiaekranė</PresentationFormat>
  <Paragraphs>25</Paragraphs>
  <Slides>9</Slides>
  <Notes>0</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9</vt:i4>
      </vt:variant>
    </vt:vector>
  </HeadingPairs>
  <TitlesOfParts>
    <vt:vector size="13" baseType="lpstr">
      <vt:lpstr>Arial</vt:lpstr>
      <vt:lpstr>Calibri</vt:lpstr>
      <vt:lpstr>Calibri Light</vt:lpstr>
      <vt:lpstr>„Office“ tema</vt:lpstr>
      <vt:lpstr>Why does Lithuania Celebrate Two Independence Days ?</vt:lpstr>
      <vt:lpstr>„PowerPoint“ pateiktis</vt:lpstr>
      <vt:lpstr>„PowerPoint“ pateiktis</vt:lpstr>
      <vt:lpstr>„PowerPoint“ pateiktis</vt:lpstr>
      <vt:lpstr>„PowerPoint“ pateiktis</vt:lpstr>
      <vt:lpstr>„PowerPoint“ pateiktis</vt:lpstr>
      <vt:lpstr>„PowerPoint“ pateiktis</vt:lpstr>
      <vt:lpstr>„PowerPoint“ pateiktis</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Lithuania Celebrates Two Independence Days</dc:title>
  <dc:creator>Kristina Murauskienė</dc:creator>
  <cp:lastModifiedBy>Kristina Murauskienė</cp:lastModifiedBy>
  <cp:revision>13</cp:revision>
  <dcterms:created xsi:type="dcterms:W3CDTF">2021-02-07T22:21:16Z</dcterms:created>
  <dcterms:modified xsi:type="dcterms:W3CDTF">2021-03-24T18:43:42Z</dcterms:modified>
</cp:coreProperties>
</file>